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6" r:id="rId1"/>
    <p:sldMasterId id="2147483668" r:id="rId2"/>
  </p:sldMasterIdLst>
  <p:notesMasterIdLst>
    <p:notesMasterId r:id="rId21"/>
  </p:notesMasterIdLst>
  <p:sldIdLst>
    <p:sldId id="342" r:id="rId3"/>
    <p:sldId id="345" r:id="rId4"/>
    <p:sldId id="346" r:id="rId5"/>
    <p:sldId id="349" r:id="rId6"/>
    <p:sldId id="352" r:id="rId7"/>
    <p:sldId id="350" r:id="rId8"/>
    <p:sldId id="347" r:id="rId9"/>
    <p:sldId id="351" r:id="rId10"/>
    <p:sldId id="353" r:id="rId11"/>
    <p:sldId id="354" r:id="rId12"/>
    <p:sldId id="355" r:id="rId13"/>
    <p:sldId id="356" r:id="rId14"/>
    <p:sldId id="362" r:id="rId15"/>
    <p:sldId id="357" r:id="rId16"/>
    <p:sldId id="360" r:id="rId17"/>
    <p:sldId id="361" r:id="rId18"/>
    <p:sldId id="359" r:id="rId19"/>
    <p:sldId id="35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D77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443" autoAdjust="0"/>
    <p:restoredTop sz="93605" autoAdjust="0"/>
  </p:normalViewPr>
  <p:slideViewPr>
    <p:cSldViewPr snapToGrid="0">
      <p:cViewPr>
        <p:scale>
          <a:sx n="60" d="100"/>
          <a:sy n="60" d="100"/>
        </p:scale>
        <p:origin x="-1392" y="-50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E78B-FE7C-474B-AC91-ABC1B62969E2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0B4EB-D9F6-4F2F-973A-15D71B3F50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27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86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5490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7314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51683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resentationgo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8">
            <a:extLst>
              <a:ext uri="{FF2B5EF4-FFF2-40B4-BE49-F238E27FC236}">
                <a16:creationId xmlns="" xmlns:a16="http://schemas.microsoft.com/office/drawing/2014/main" id="{A8211BB3-2A86-D642-A6C0-96CC77A74F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14025" y="543617"/>
            <a:ext cx="5603084" cy="5769864"/>
          </a:xfrm>
          <a:custGeom>
            <a:avLst/>
            <a:gdLst>
              <a:gd name="connsiteX0" fmla="*/ 0 w 5603084"/>
              <a:gd name="connsiteY0" fmla="*/ 0 h 5768985"/>
              <a:gd name="connsiteX1" fmla="*/ 2681958 w 5603084"/>
              <a:gd name="connsiteY1" fmla="*/ 0 h 5768985"/>
              <a:gd name="connsiteX2" fmla="*/ 5603084 w 5603084"/>
              <a:gd name="connsiteY2" fmla="*/ 2921083 h 5768985"/>
              <a:gd name="connsiteX3" fmla="*/ 5603084 w 5603084"/>
              <a:gd name="connsiteY3" fmla="*/ 5312808 h 5768985"/>
              <a:gd name="connsiteX4" fmla="*/ 5145758 w 5603084"/>
              <a:gd name="connsiteY4" fmla="*/ 5768985 h 5768985"/>
              <a:gd name="connsiteX5" fmla="*/ 0 w 5603084"/>
              <a:gd name="connsiteY5" fmla="*/ 5768985 h 576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3084" h="5768985">
                <a:moveTo>
                  <a:pt x="0" y="0"/>
                </a:moveTo>
                <a:lnTo>
                  <a:pt x="2681958" y="0"/>
                </a:lnTo>
                <a:cubicBezTo>
                  <a:pt x="4294660" y="0"/>
                  <a:pt x="5603084" y="1307370"/>
                  <a:pt x="5603084" y="2921083"/>
                </a:cubicBezTo>
                <a:lnTo>
                  <a:pt x="5603084" y="5312808"/>
                </a:lnTo>
                <a:cubicBezTo>
                  <a:pt x="5603084" y="5564667"/>
                  <a:pt x="5397637" y="5768985"/>
                  <a:pt x="5145758" y="5768985"/>
                </a:cubicBezTo>
                <a:lnTo>
                  <a:pt x="0" y="5768985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hape">
            <a:extLst>
              <a:ext uri="{FF2B5EF4-FFF2-40B4-BE49-F238E27FC236}">
                <a16:creationId xmlns="" xmlns:a16="http://schemas.microsoft.com/office/drawing/2014/main" id="{A5DD706B-E5BB-6B4A-9D6C-197546B19298}"/>
              </a:ext>
            </a:extLst>
          </p:cNvPr>
          <p:cNvSpPr/>
          <p:nvPr/>
        </p:nvSpPr>
        <p:spPr>
          <a:xfrm>
            <a:off x="514892" y="543617"/>
            <a:ext cx="5603084" cy="5769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" y="0"/>
                </a:moveTo>
                <a:cubicBezTo>
                  <a:pt x="788" y="0"/>
                  <a:pt x="0" y="765"/>
                  <a:pt x="0" y="1708"/>
                </a:cubicBezTo>
                <a:lnTo>
                  <a:pt x="0" y="10663"/>
                </a:lnTo>
                <a:cubicBezTo>
                  <a:pt x="0" y="16705"/>
                  <a:pt x="5040" y="21600"/>
                  <a:pt x="11261" y="21600"/>
                </a:cubicBezTo>
                <a:lnTo>
                  <a:pt x="21600" y="21600"/>
                </a:lnTo>
                <a:lnTo>
                  <a:pt x="21600" y="0"/>
                </a:lnTo>
                <a:lnTo>
                  <a:pt x="1759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" name="Shape">
            <a:extLst>
              <a:ext uri="{FF2B5EF4-FFF2-40B4-BE49-F238E27FC236}">
                <a16:creationId xmlns="" xmlns:a16="http://schemas.microsoft.com/office/drawing/2014/main" id="{553817E9-475A-CF47-8BFE-DE1A89345489}"/>
              </a:ext>
            </a:extLst>
          </p:cNvPr>
          <p:cNvSpPr/>
          <p:nvPr/>
        </p:nvSpPr>
        <p:spPr>
          <a:xfrm>
            <a:off x="10399782" y="543620"/>
            <a:ext cx="1311792" cy="1207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1" h="20992" extrusionOk="0">
                <a:moveTo>
                  <a:pt x="3156" y="0"/>
                </a:moveTo>
                <a:lnTo>
                  <a:pt x="1494" y="0"/>
                </a:lnTo>
                <a:cubicBezTo>
                  <a:pt x="-73" y="0"/>
                  <a:pt x="-579" y="2266"/>
                  <a:pt x="814" y="3056"/>
                </a:cubicBezTo>
                <a:cubicBezTo>
                  <a:pt x="7903" y="7091"/>
                  <a:pt x="13916" y="13032"/>
                  <a:pt x="18283" y="20261"/>
                </a:cubicBezTo>
                <a:cubicBezTo>
                  <a:pt x="19090" y="21600"/>
                  <a:pt x="21021" y="20982"/>
                  <a:pt x="21021" y="19368"/>
                </a:cubicBezTo>
                <a:lnTo>
                  <a:pt x="21021" y="19368"/>
                </a:lnTo>
                <a:cubicBezTo>
                  <a:pt x="21021" y="8671"/>
                  <a:pt x="13014" y="0"/>
                  <a:pt x="3156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Shape">
            <a:extLst>
              <a:ext uri="{FF2B5EF4-FFF2-40B4-BE49-F238E27FC236}">
                <a16:creationId xmlns="" xmlns:a16="http://schemas.microsoft.com/office/drawing/2014/main" id="{BDBDD61A-99C2-EC41-AFEC-B78A33D34036}"/>
              </a:ext>
            </a:extLst>
          </p:cNvPr>
          <p:cNvSpPr/>
          <p:nvPr/>
        </p:nvSpPr>
        <p:spPr>
          <a:xfrm>
            <a:off x="514892" y="5105876"/>
            <a:ext cx="1311080" cy="1208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5" h="20993" extrusionOk="0">
                <a:moveTo>
                  <a:pt x="20222" y="17922"/>
                </a:moveTo>
                <a:cubicBezTo>
                  <a:pt x="13128" y="13890"/>
                  <a:pt x="7110" y="7954"/>
                  <a:pt x="2740" y="731"/>
                </a:cubicBezTo>
                <a:cubicBezTo>
                  <a:pt x="1932" y="-607"/>
                  <a:pt x="0" y="11"/>
                  <a:pt x="0" y="1623"/>
                </a:cubicBezTo>
                <a:lnTo>
                  <a:pt x="0" y="1623"/>
                </a:lnTo>
                <a:cubicBezTo>
                  <a:pt x="0" y="12312"/>
                  <a:pt x="7997" y="20993"/>
                  <a:pt x="17879" y="20993"/>
                </a:cubicBezTo>
                <a:lnTo>
                  <a:pt x="19541" y="20993"/>
                </a:lnTo>
                <a:cubicBezTo>
                  <a:pt x="21093" y="20976"/>
                  <a:pt x="21600" y="18711"/>
                  <a:pt x="20222" y="1792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A2A6FDFB-46FD-4D32-A054-BC9C55F6A02B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4165600" cy="2387600"/>
          </a:xfr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C1F0D0AA-12EA-49AC-BF55-4B2556467E4C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41656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Date Placeholder 3">
            <a:extLst>
              <a:ext uri="{FF2B5EF4-FFF2-40B4-BE49-F238E27FC236}">
                <a16:creationId xmlns="" xmlns:a16="http://schemas.microsoft.com/office/drawing/2014/main" id="{D611355A-2485-4AA5-91FA-EA5F3157B7B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3" name="Footer Placeholder 4">
            <a:extLst>
              <a:ext uri="{FF2B5EF4-FFF2-40B4-BE49-F238E27FC236}">
                <a16:creationId xmlns="" xmlns:a16="http://schemas.microsoft.com/office/drawing/2014/main" id="{64A10338-DE30-4CA9-A21B-D50D6579B160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="" xmlns:a16="http://schemas.microsoft.com/office/drawing/2014/main" id="{49D5EB62-2B81-475B-92EC-DEB93DC3B24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6071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D08B00A-9A13-4AB1-A72D-2F499BA2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489DC5E6-DDCD-4B67-B47F-0BD6C54B8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="" xmlns:a16="http://schemas.microsoft.com/office/drawing/2014/main" id="{768C53B7-7FCD-400A-9752-7BFFD8BB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="" xmlns:a16="http://schemas.microsoft.com/office/drawing/2014/main" id="{10C428BE-FED7-45A5-9425-7445C51F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="" xmlns:a16="http://schemas.microsoft.com/office/drawing/2014/main" id="{18FDE52B-46E4-490F-8D9A-1A96457A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hape">
            <a:extLst>
              <a:ext uri="{FF2B5EF4-FFF2-40B4-BE49-F238E27FC236}">
                <a16:creationId xmlns="" xmlns:a16="http://schemas.microsoft.com/office/drawing/2014/main" id="{4A7EE716-951C-4E84-B97C-57554F589588}"/>
              </a:ext>
            </a:extLst>
          </p:cNvPr>
          <p:cNvSpPr/>
          <p:nvPr userDrawn="1"/>
        </p:nvSpPr>
        <p:spPr>
          <a:xfrm>
            <a:off x="10399782" y="543620"/>
            <a:ext cx="1311792" cy="1207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1" h="20992" extrusionOk="0">
                <a:moveTo>
                  <a:pt x="3156" y="0"/>
                </a:moveTo>
                <a:lnTo>
                  <a:pt x="1494" y="0"/>
                </a:lnTo>
                <a:cubicBezTo>
                  <a:pt x="-73" y="0"/>
                  <a:pt x="-579" y="2266"/>
                  <a:pt x="814" y="3056"/>
                </a:cubicBezTo>
                <a:cubicBezTo>
                  <a:pt x="7903" y="7091"/>
                  <a:pt x="13916" y="13032"/>
                  <a:pt x="18283" y="20261"/>
                </a:cubicBezTo>
                <a:cubicBezTo>
                  <a:pt x="19090" y="21600"/>
                  <a:pt x="21021" y="20982"/>
                  <a:pt x="21021" y="19368"/>
                </a:cubicBezTo>
                <a:lnTo>
                  <a:pt x="21021" y="19368"/>
                </a:lnTo>
                <a:cubicBezTo>
                  <a:pt x="21021" y="8671"/>
                  <a:pt x="13014" y="0"/>
                  <a:pt x="3156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Shape">
            <a:extLst>
              <a:ext uri="{FF2B5EF4-FFF2-40B4-BE49-F238E27FC236}">
                <a16:creationId xmlns="" xmlns:a16="http://schemas.microsoft.com/office/drawing/2014/main" id="{37EE4894-0BF2-4CF1-9A2C-1689492C63FE}"/>
              </a:ext>
            </a:extLst>
          </p:cNvPr>
          <p:cNvSpPr/>
          <p:nvPr userDrawn="1"/>
        </p:nvSpPr>
        <p:spPr>
          <a:xfrm>
            <a:off x="514892" y="5105876"/>
            <a:ext cx="1311080" cy="1208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5" h="20993" extrusionOk="0">
                <a:moveTo>
                  <a:pt x="20222" y="17922"/>
                </a:moveTo>
                <a:cubicBezTo>
                  <a:pt x="13128" y="13890"/>
                  <a:pt x="7110" y="7954"/>
                  <a:pt x="2740" y="731"/>
                </a:cubicBezTo>
                <a:cubicBezTo>
                  <a:pt x="1932" y="-607"/>
                  <a:pt x="0" y="11"/>
                  <a:pt x="0" y="1623"/>
                </a:cubicBezTo>
                <a:lnTo>
                  <a:pt x="0" y="1623"/>
                </a:lnTo>
                <a:cubicBezTo>
                  <a:pt x="0" y="12312"/>
                  <a:pt x="7997" y="20993"/>
                  <a:pt x="17879" y="20993"/>
                </a:cubicBezTo>
                <a:lnTo>
                  <a:pt x="19541" y="20993"/>
                </a:lnTo>
                <a:cubicBezTo>
                  <a:pt x="21093" y="20976"/>
                  <a:pt x="21600" y="18711"/>
                  <a:pt x="20222" y="1792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160575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">
            <a:extLst>
              <a:ext uri="{FF2B5EF4-FFF2-40B4-BE49-F238E27FC236}">
                <a16:creationId xmlns="" xmlns:a16="http://schemas.microsoft.com/office/drawing/2014/main" id="{883B0204-D704-D641-9D4B-16C28E38D1EC}"/>
              </a:ext>
            </a:extLst>
          </p:cNvPr>
          <p:cNvSpPr/>
          <p:nvPr userDrawn="1"/>
        </p:nvSpPr>
        <p:spPr>
          <a:xfrm>
            <a:off x="514892" y="543622"/>
            <a:ext cx="11205176" cy="5768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4" y="0"/>
                </a:moveTo>
                <a:lnTo>
                  <a:pt x="676" y="0"/>
                </a:lnTo>
                <a:cubicBezTo>
                  <a:pt x="303" y="0"/>
                  <a:pt x="0" y="588"/>
                  <a:pt x="0" y="1313"/>
                </a:cubicBezTo>
                <a:lnTo>
                  <a:pt x="0" y="20287"/>
                </a:lnTo>
                <a:cubicBezTo>
                  <a:pt x="0" y="21012"/>
                  <a:pt x="303" y="21600"/>
                  <a:pt x="676" y="21600"/>
                </a:cubicBezTo>
                <a:lnTo>
                  <a:pt x="20924" y="21600"/>
                </a:lnTo>
                <a:cubicBezTo>
                  <a:pt x="21297" y="21600"/>
                  <a:pt x="21600" y="21012"/>
                  <a:pt x="21600" y="20287"/>
                </a:cubicBezTo>
                <a:lnTo>
                  <a:pt x="21600" y="1313"/>
                </a:lnTo>
                <a:cubicBezTo>
                  <a:pt x="21600" y="588"/>
                  <a:pt x="21297" y="0"/>
                  <a:pt x="20924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=""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=""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=""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3473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">
            <a:extLst>
              <a:ext uri="{FF2B5EF4-FFF2-40B4-BE49-F238E27FC236}">
                <a16:creationId xmlns="" xmlns:a16="http://schemas.microsoft.com/office/drawing/2014/main" id="{B25DA2BC-1DC6-054C-9E07-6248C6876925}"/>
              </a:ext>
            </a:extLst>
          </p:cNvPr>
          <p:cNvSpPr/>
          <p:nvPr userDrawn="1"/>
        </p:nvSpPr>
        <p:spPr>
          <a:xfrm>
            <a:off x="514892" y="543622"/>
            <a:ext cx="11205176" cy="5768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4" y="0"/>
                </a:moveTo>
                <a:lnTo>
                  <a:pt x="676" y="0"/>
                </a:lnTo>
                <a:cubicBezTo>
                  <a:pt x="303" y="0"/>
                  <a:pt x="0" y="588"/>
                  <a:pt x="0" y="1313"/>
                </a:cubicBezTo>
                <a:lnTo>
                  <a:pt x="0" y="20287"/>
                </a:lnTo>
                <a:cubicBezTo>
                  <a:pt x="0" y="21012"/>
                  <a:pt x="303" y="21600"/>
                  <a:pt x="676" y="21600"/>
                </a:cubicBezTo>
                <a:lnTo>
                  <a:pt x="20924" y="21600"/>
                </a:lnTo>
                <a:cubicBezTo>
                  <a:pt x="21297" y="21600"/>
                  <a:pt x="21600" y="21012"/>
                  <a:pt x="21600" y="20287"/>
                </a:cubicBezTo>
                <a:lnTo>
                  <a:pt x="21600" y="1313"/>
                </a:lnTo>
                <a:cubicBezTo>
                  <a:pt x="21600" y="588"/>
                  <a:pt x="21297" y="0"/>
                  <a:pt x="20924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C7E228BF-1CA5-4856-ADE1-3CF4E847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323899" cy="2852737"/>
          </a:xfrm>
        </p:spPr>
        <p:txBody>
          <a:bodyPr anchor="b"/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A75560DB-B208-41C1-AC26-ACACF8AE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32389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78CD13F7-FE5E-4564-955B-78635E1D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DFEC6B85-2D6C-4E54-AFB1-FC9C8C5B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C0A08B1B-1C08-468B-84FB-AF1608C8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Shape">
            <a:extLst>
              <a:ext uri="{FF2B5EF4-FFF2-40B4-BE49-F238E27FC236}">
                <a16:creationId xmlns="" xmlns:a16="http://schemas.microsoft.com/office/drawing/2014/main" id="{AD3A6699-0C34-6146-99D6-AA19F02BDB3E}"/>
              </a:ext>
            </a:extLst>
          </p:cNvPr>
          <p:cNvSpPr/>
          <p:nvPr/>
        </p:nvSpPr>
        <p:spPr>
          <a:xfrm>
            <a:off x="7627678" y="4985420"/>
            <a:ext cx="1434754" cy="1322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0" h="20986" extrusionOk="0">
                <a:moveTo>
                  <a:pt x="20210" y="17929"/>
                </a:moveTo>
                <a:cubicBezTo>
                  <a:pt x="13119" y="13904"/>
                  <a:pt x="7105" y="7958"/>
                  <a:pt x="2737" y="738"/>
                </a:cubicBezTo>
                <a:cubicBezTo>
                  <a:pt x="1929" y="-614"/>
                  <a:pt x="0" y="16"/>
                  <a:pt x="0" y="1629"/>
                </a:cubicBezTo>
                <a:lnTo>
                  <a:pt x="0" y="1629"/>
                </a:lnTo>
                <a:cubicBezTo>
                  <a:pt x="0" y="12321"/>
                  <a:pt x="7999" y="20986"/>
                  <a:pt x="17870" y="20986"/>
                </a:cubicBezTo>
                <a:lnTo>
                  <a:pt x="19529" y="20986"/>
                </a:lnTo>
                <a:cubicBezTo>
                  <a:pt x="21089" y="20986"/>
                  <a:pt x="21600" y="18712"/>
                  <a:pt x="20210" y="1792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Freeform 20">
            <a:extLst>
              <a:ext uri="{FF2B5EF4-FFF2-40B4-BE49-F238E27FC236}">
                <a16:creationId xmlns="" xmlns:a16="http://schemas.microsoft.com/office/drawing/2014/main" id="{304FDDB8-4356-D04B-9F2F-CFFB12902A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27681" y="0"/>
            <a:ext cx="4564319" cy="6312604"/>
          </a:xfrm>
          <a:custGeom>
            <a:avLst/>
            <a:gdLst>
              <a:gd name="connsiteX0" fmla="*/ 499540 w 4564319"/>
              <a:gd name="connsiteY0" fmla="*/ 0 h 6312604"/>
              <a:gd name="connsiteX1" fmla="*/ 4564319 w 4564319"/>
              <a:gd name="connsiteY1" fmla="*/ 0 h 6312604"/>
              <a:gd name="connsiteX2" fmla="*/ 4564319 w 4564319"/>
              <a:gd name="connsiteY2" fmla="*/ 6312604 h 6312604"/>
              <a:gd name="connsiteX3" fmla="*/ 3195446 w 4564319"/>
              <a:gd name="connsiteY3" fmla="*/ 6312604 h 6312604"/>
              <a:gd name="connsiteX4" fmla="*/ 0 w 4564319"/>
              <a:gd name="connsiteY4" fmla="*/ 3117141 h 6312604"/>
              <a:gd name="connsiteX5" fmla="*/ 0 w 4564319"/>
              <a:gd name="connsiteY5" fmla="*/ 499456 h 6312604"/>
              <a:gd name="connsiteX6" fmla="*/ 499540 w 4564319"/>
              <a:gd name="connsiteY6" fmla="*/ 0 h 631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4319" h="6312604">
                <a:moveTo>
                  <a:pt x="499540" y="0"/>
                </a:moveTo>
                <a:lnTo>
                  <a:pt x="4564319" y="0"/>
                </a:lnTo>
                <a:lnTo>
                  <a:pt x="4564319" y="6312604"/>
                </a:lnTo>
                <a:lnTo>
                  <a:pt x="3195446" y="6312604"/>
                </a:lnTo>
                <a:cubicBezTo>
                  <a:pt x="1430787" y="6312604"/>
                  <a:pt x="0" y="4881747"/>
                  <a:pt x="0" y="3117141"/>
                </a:cubicBezTo>
                <a:lnTo>
                  <a:pt x="0" y="499456"/>
                </a:lnTo>
                <a:cubicBezTo>
                  <a:pt x="0" y="223571"/>
                  <a:pt x="223567" y="0"/>
                  <a:pt x="499540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235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">
            <a:extLst>
              <a:ext uri="{FF2B5EF4-FFF2-40B4-BE49-F238E27FC236}">
                <a16:creationId xmlns="" xmlns:a16="http://schemas.microsoft.com/office/drawing/2014/main" id="{F44EE7DE-4D2F-B140-B5B2-ABE75D372732}"/>
              </a:ext>
            </a:extLst>
          </p:cNvPr>
          <p:cNvSpPr/>
          <p:nvPr userDrawn="1"/>
        </p:nvSpPr>
        <p:spPr>
          <a:xfrm>
            <a:off x="514892" y="543622"/>
            <a:ext cx="11205176" cy="5768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4" y="0"/>
                </a:moveTo>
                <a:lnTo>
                  <a:pt x="676" y="0"/>
                </a:lnTo>
                <a:cubicBezTo>
                  <a:pt x="303" y="0"/>
                  <a:pt x="0" y="588"/>
                  <a:pt x="0" y="1313"/>
                </a:cubicBezTo>
                <a:lnTo>
                  <a:pt x="0" y="20287"/>
                </a:lnTo>
                <a:cubicBezTo>
                  <a:pt x="0" y="21012"/>
                  <a:pt x="303" y="21600"/>
                  <a:pt x="676" y="21600"/>
                </a:cubicBezTo>
                <a:lnTo>
                  <a:pt x="20924" y="21600"/>
                </a:lnTo>
                <a:cubicBezTo>
                  <a:pt x="21297" y="21600"/>
                  <a:pt x="21600" y="21012"/>
                  <a:pt x="21600" y="20287"/>
                </a:cubicBezTo>
                <a:lnTo>
                  <a:pt x="21600" y="1313"/>
                </a:lnTo>
                <a:cubicBezTo>
                  <a:pt x="21600" y="588"/>
                  <a:pt x="21297" y="0"/>
                  <a:pt x="20924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" name="Shape">
            <a:extLst>
              <a:ext uri="{FF2B5EF4-FFF2-40B4-BE49-F238E27FC236}">
                <a16:creationId xmlns="" xmlns:a16="http://schemas.microsoft.com/office/drawing/2014/main" id="{F59E63A6-3DA8-5849-B0F9-225A7230DF6D}"/>
              </a:ext>
            </a:extLst>
          </p:cNvPr>
          <p:cNvSpPr/>
          <p:nvPr/>
        </p:nvSpPr>
        <p:spPr>
          <a:xfrm>
            <a:off x="4394382" y="5531786"/>
            <a:ext cx="1207330" cy="1311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021" extrusionOk="0">
                <a:moveTo>
                  <a:pt x="20992" y="3156"/>
                </a:moveTo>
                <a:lnTo>
                  <a:pt x="20992" y="1494"/>
                </a:lnTo>
                <a:cubicBezTo>
                  <a:pt x="20992" y="-73"/>
                  <a:pt x="18726" y="-579"/>
                  <a:pt x="17936" y="814"/>
                </a:cubicBezTo>
                <a:cubicBezTo>
                  <a:pt x="13901" y="7903"/>
                  <a:pt x="7960" y="13916"/>
                  <a:pt x="731" y="18283"/>
                </a:cubicBezTo>
                <a:cubicBezTo>
                  <a:pt x="-608" y="19090"/>
                  <a:pt x="10" y="21021"/>
                  <a:pt x="1624" y="21021"/>
                </a:cubicBezTo>
                <a:lnTo>
                  <a:pt x="1624" y="21021"/>
                </a:lnTo>
                <a:cubicBezTo>
                  <a:pt x="12321" y="21021"/>
                  <a:pt x="20992" y="13030"/>
                  <a:pt x="20992" y="3156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Freeform 20">
            <a:extLst>
              <a:ext uri="{FF2B5EF4-FFF2-40B4-BE49-F238E27FC236}">
                <a16:creationId xmlns="" xmlns:a16="http://schemas.microsoft.com/office/drawing/2014/main" id="{B33E3728-421C-824A-88FF-93C1DD0BB4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102316"/>
            <a:ext cx="5603082" cy="5755684"/>
          </a:xfrm>
          <a:custGeom>
            <a:avLst/>
            <a:gdLst>
              <a:gd name="connsiteX0" fmla="*/ 5146794 w 5603082"/>
              <a:gd name="connsiteY0" fmla="*/ 0 h 5755684"/>
              <a:gd name="connsiteX1" fmla="*/ 5603082 w 5603082"/>
              <a:gd name="connsiteY1" fmla="*/ 457324 h 5755684"/>
              <a:gd name="connsiteX2" fmla="*/ 5603082 w 5603082"/>
              <a:gd name="connsiteY2" fmla="*/ 2848922 h 5755684"/>
              <a:gd name="connsiteX3" fmla="*/ 2980699 w 5603082"/>
              <a:gd name="connsiteY3" fmla="*/ 5754893 h 5755684"/>
              <a:gd name="connsiteX4" fmla="*/ 2965028 w 5603082"/>
              <a:gd name="connsiteY4" fmla="*/ 5755684 h 5755684"/>
              <a:gd name="connsiteX5" fmla="*/ 0 w 5603082"/>
              <a:gd name="connsiteY5" fmla="*/ 5755684 h 5755684"/>
              <a:gd name="connsiteX6" fmla="*/ 0 w 5603082"/>
              <a:gd name="connsiteY6" fmla="*/ 1069 h 5755684"/>
              <a:gd name="connsiteX7" fmla="*/ 5146794 w 5603082"/>
              <a:gd name="connsiteY7" fmla="*/ 1069 h 575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03082" h="5755684">
                <a:moveTo>
                  <a:pt x="5146794" y="0"/>
                </a:moveTo>
                <a:cubicBezTo>
                  <a:pt x="5398674" y="0"/>
                  <a:pt x="5603082" y="204353"/>
                  <a:pt x="5603082" y="457324"/>
                </a:cubicBezTo>
                <a:lnTo>
                  <a:pt x="5603082" y="2848922"/>
                </a:lnTo>
                <a:cubicBezTo>
                  <a:pt x="5603082" y="4361786"/>
                  <a:pt x="4454013" y="5605357"/>
                  <a:pt x="2980699" y="5754893"/>
                </a:cubicBezTo>
                <a:lnTo>
                  <a:pt x="2965028" y="5755684"/>
                </a:lnTo>
                <a:lnTo>
                  <a:pt x="0" y="5755684"/>
                </a:lnTo>
                <a:lnTo>
                  <a:pt x="0" y="1069"/>
                </a:lnTo>
                <a:lnTo>
                  <a:pt x="5146794" y="1069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74985E82-8BBB-4140-ADE7-3211B76C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9738"/>
            <a:ext cx="5251450" cy="2852737"/>
          </a:xfrm>
        </p:spPr>
        <p:txBody>
          <a:bodyPr anchor="b"/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BE5281E8-502B-4754-B5F5-7C62E1101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0" y="4589463"/>
            <a:ext cx="52514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A67E5779-2729-4DED-A8C2-41F4FEE47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FBD21987-FA22-47F7-B702-8D9638C1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A03F40A7-0F3F-41D6-9058-1BE8DB27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6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">
            <a:extLst>
              <a:ext uri="{FF2B5EF4-FFF2-40B4-BE49-F238E27FC236}">
                <a16:creationId xmlns="" xmlns:a16="http://schemas.microsoft.com/office/drawing/2014/main" id="{4C806C8A-C057-404F-9A9C-836A6732487D}"/>
              </a:ext>
            </a:extLst>
          </p:cNvPr>
          <p:cNvSpPr/>
          <p:nvPr userDrawn="1"/>
        </p:nvSpPr>
        <p:spPr>
          <a:xfrm>
            <a:off x="514892" y="543622"/>
            <a:ext cx="11205176" cy="5768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4" y="0"/>
                </a:moveTo>
                <a:lnTo>
                  <a:pt x="676" y="0"/>
                </a:lnTo>
                <a:cubicBezTo>
                  <a:pt x="303" y="0"/>
                  <a:pt x="0" y="588"/>
                  <a:pt x="0" y="1313"/>
                </a:cubicBezTo>
                <a:lnTo>
                  <a:pt x="0" y="20287"/>
                </a:lnTo>
                <a:cubicBezTo>
                  <a:pt x="0" y="21012"/>
                  <a:pt x="303" y="21600"/>
                  <a:pt x="676" y="21600"/>
                </a:cubicBezTo>
                <a:lnTo>
                  <a:pt x="20924" y="21600"/>
                </a:lnTo>
                <a:cubicBezTo>
                  <a:pt x="21297" y="21600"/>
                  <a:pt x="21600" y="21012"/>
                  <a:pt x="21600" y="20287"/>
                </a:cubicBezTo>
                <a:lnTo>
                  <a:pt x="21600" y="1313"/>
                </a:lnTo>
                <a:cubicBezTo>
                  <a:pt x="21600" y="588"/>
                  <a:pt x="21297" y="0"/>
                  <a:pt x="20924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="" xmlns:a16="http://schemas.microsoft.com/office/drawing/2014/main" id="{9D7B47F2-2E01-AF46-8A37-0803EA079529}"/>
              </a:ext>
            </a:extLst>
          </p:cNvPr>
          <p:cNvSpPr/>
          <p:nvPr/>
        </p:nvSpPr>
        <p:spPr>
          <a:xfrm>
            <a:off x="8492816" y="2350246"/>
            <a:ext cx="1311791" cy="1207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1" h="20992" extrusionOk="0">
                <a:moveTo>
                  <a:pt x="17865" y="20992"/>
                </a:moveTo>
                <a:lnTo>
                  <a:pt x="19527" y="20992"/>
                </a:lnTo>
                <a:cubicBezTo>
                  <a:pt x="21094" y="20992"/>
                  <a:pt x="21600" y="18726"/>
                  <a:pt x="20207" y="17936"/>
                </a:cubicBezTo>
                <a:cubicBezTo>
                  <a:pt x="13118" y="13901"/>
                  <a:pt x="7105" y="7960"/>
                  <a:pt x="2738" y="731"/>
                </a:cubicBezTo>
                <a:cubicBezTo>
                  <a:pt x="1931" y="-608"/>
                  <a:pt x="0" y="10"/>
                  <a:pt x="0" y="1624"/>
                </a:cubicBezTo>
                <a:lnTo>
                  <a:pt x="0" y="1624"/>
                </a:lnTo>
                <a:cubicBezTo>
                  <a:pt x="0" y="12321"/>
                  <a:pt x="8007" y="20992"/>
                  <a:pt x="17865" y="2099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Freeform 24">
            <a:extLst>
              <a:ext uri="{FF2B5EF4-FFF2-40B4-BE49-F238E27FC236}">
                <a16:creationId xmlns="" xmlns:a16="http://schemas.microsoft.com/office/drawing/2014/main" id="{29EEFB94-8CE0-B24D-99BF-C01F8A29E9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492817" y="0"/>
            <a:ext cx="3699183" cy="3554998"/>
          </a:xfrm>
          <a:custGeom>
            <a:avLst/>
            <a:gdLst>
              <a:gd name="connsiteX0" fmla="*/ 456130 w 3699183"/>
              <a:gd name="connsiteY0" fmla="*/ 0 h 3554998"/>
              <a:gd name="connsiteX1" fmla="*/ 3699183 w 3699183"/>
              <a:gd name="connsiteY1" fmla="*/ 0 h 3554998"/>
              <a:gd name="connsiteX2" fmla="*/ 3699183 w 3699183"/>
              <a:gd name="connsiteY2" fmla="*/ 3554998 h 3554998"/>
              <a:gd name="connsiteX3" fmla="*/ 2920083 w 3699183"/>
              <a:gd name="connsiteY3" fmla="*/ 3554998 h 3554998"/>
              <a:gd name="connsiteX4" fmla="*/ 1 w 3699183"/>
              <a:gd name="connsiteY4" fmla="*/ 632982 h 3554998"/>
              <a:gd name="connsiteX5" fmla="*/ 1 w 3699183"/>
              <a:gd name="connsiteY5" fmla="*/ 456220 h 3554998"/>
              <a:gd name="connsiteX6" fmla="*/ 364287 w 3699183"/>
              <a:gd name="connsiteY6" fmla="*/ 9269 h 355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9183" h="3554998">
                <a:moveTo>
                  <a:pt x="456130" y="0"/>
                </a:moveTo>
                <a:lnTo>
                  <a:pt x="3699183" y="0"/>
                </a:lnTo>
                <a:lnTo>
                  <a:pt x="3699183" y="3554998"/>
                </a:lnTo>
                <a:lnTo>
                  <a:pt x="2920083" y="3554998"/>
                </a:lnTo>
                <a:cubicBezTo>
                  <a:pt x="1306381" y="3554998"/>
                  <a:pt x="-1027" y="2247547"/>
                  <a:pt x="1" y="632982"/>
                </a:cubicBezTo>
                <a:lnTo>
                  <a:pt x="1" y="456220"/>
                </a:lnTo>
                <a:cubicBezTo>
                  <a:pt x="1" y="235883"/>
                  <a:pt x="156470" y="51838"/>
                  <a:pt x="364287" y="9269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1907DC5D-4F3E-4A99-A621-6F93F3226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9DA8F992-7750-4566-AB4F-B2E8F3794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0FEC4993-EF72-4ADC-8D11-1EB7C94095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B145FAD1-5607-4570-9675-FE264814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265FB8DD-A34F-4C06-9929-1E68FACD4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7">
            <a:extLst>
              <a:ext uri="{FF2B5EF4-FFF2-40B4-BE49-F238E27FC236}">
                <a16:creationId xmlns="" xmlns:a16="http://schemas.microsoft.com/office/drawing/2014/main" id="{A537F86F-E8D6-44FF-939F-7EB5A46935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0131" y="768349"/>
            <a:ext cx="1701800" cy="278703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="" xmlns:a16="http://schemas.microsoft.com/office/drawing/2014/main" id="{17C97F11-0CC0-4E01-8422-614383043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70131" y="1057889"/>
            <a:ext cx="1701800" cy="278703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="" xmlns:a16="http://schemas.microsoft.com/office/drawing/2014/main" id="{322609FE-C556-4394-9CD9-CACD20BC72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70131" y="1347429"/>
            <a:ext cx="1701800" cy="278703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="" xmlns:p14="http://schemas.microsoft.com/office/powerpoint/2010/main" val="3155828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and 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CC897C59-303D-43EB-830D-58B293D336AC}"/>
              </a:ext>
            </a:extLst>
          </p:cNvPr>
          <p:cNvGrpSpPr/>
          <p:nvPr userDrawn="1"/>
        </p:nvGrpSpPr>
        <p:grpSpPr>
          <a:xfrm>
            <a:off x="838199" y="1830763"/>
            <a:ext cx="10515602" cy="1741127"/>
            <a:chOff x="838199" y="1830763"/>
            <a:chExt cx="10515602" cy="1741127"/>
          </a:xfrm>
        </p:grpSpPr>
        <p:sp>
          <p:nvSpPr>
            <p:cNvPr id="175" name="Rectangle 174">
              <a:extLst>
                <a:ext uri="{FF2B5EF4-FFF2-40B4-BE49-F238E27FC236}">
                  <a16:creationId xmlns="" xmlns:a16="http://schemas.microsoft.com/office/drawing/2014/main" id="{4460574F-0FFA-4AF4-9268-D077C9C57D5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7411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="" xmlns:a16="http://schemas.microsoft.com/office/drawing/2014/main" id="{E9AEC03B-EFBC-451C-9889-555B420B787B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5513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="" xmlns:a16="http://schemas.microsoft.com/office/drawing/2014/main" id="{12504A8F-A26B-43AF-BF89-2621FF0CE3C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36148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="" xmlns:a16="http://schemas.microsoft.com/office/drawing/2014/main" id="{F7726C56-B942-4400-8CE0-06996980244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171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="" xmlns:a16="http://schemas.microsoft.com/office/drawing/2014/main" id="{DAE760DB-698E-4688-BBAF-49FD684C7AF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9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="" xmlns:a16="http://schemas.microsoft.com/office/drawing/2014/main" id="{72A9A194-717A-430D-B418-44C0B8F1A4C3}"/>
                </a:ext>
              </a:extLst>
            </p:cNvPr>
            <p:cNvSpPr/>
            <p:nvPr userDrawn="1"/>
          </p:nvSpPr>
          <p:spPr>
            <a:xfrm>
              <a:off x="838200" y="1830763"/>
              <a:ext cx="894312" cy="78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="" xmlns:a16="http://schemas.microsoft.com/office/drawing/2014/main" id="{E915F52A-A44F-4FB1-A1A1-1A513475EFE8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74112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="" xmlns:a16="http://schemas.microsoft.com/office/drawing/2014/main" id="{6034C492-58E9-4550-B83D-E33D2B2217E6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55130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="" xmlns:a16="http://schemas.microsoft.com/office/drawing/2014/main" id="{F92FB454-2844-432A-897E-609CA7D5AB13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36148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="" xmlns:a16="http://schemas.microsoft.com/office/drawing/2014/main" id="{DFE585D9-1B79-4D2C-BE24-8DD53BF2D43D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1716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="" xmlns:a16="http://schemas.microsoft.com/office/drawing/2014/main" id="{7CA650B9-D80A-4F55-849B-9B9229BAB7AB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9818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="" xmlns:a16="http://schemas.microsoft.com/office/drawing/2014/main" id="{212A3E8F-2036-4425-950A-9DDCE99E48E2}"/>
                </a:ext>
              </a:extLst>
            </p:cNvPr>
            <p:cNvSpPr/>
            <p:nvPr userDrawn="1"/>
          </p:nvSpPr>
          <p:spPr>
            <a:xfrm>
              <a:off x="1907232" y="1830763"/>
              <a:ext cx="894312" cy="7882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="" xmlns:a16="http://schemas.microsoft.com/office/drawing/2014/main" id="{F8D77422-E1EF-442A-B883-288DFB42AC7A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74112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="" xmlns:a16="http://schemas.microsoft.com/office/drawing/2014/main" id="{F5A5458A-8CAB-46ED-A597-7A9BC874E06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55130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="" xmlns:a16="http://schemas.microsoft.com/office/drawing/2014/main" id="{129FB0AE-0FE9-4E47-89E1-28A56DFEFD4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36148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="" xmlns:a16="http://schemas.microsoft.com/office/drawing/2014/main" id="{8DCBA888-FF6F-4E0D-AD60-DA0D78CD05D1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1716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="" xmlns:a16="http://schemas.microsoft.com/office/drawing/2014/main" id="{F9271256-F951-4086-8A3B-C91C2291A176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98184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="" xmlns:a16="http://schemas.microsoft.com/office/drawing/2014/main" id="{27D18AA1-C449-4778-A01C-5FEFF6D4B6F0}"/>
                </a:ext>
              </a:extLst>
            </p:cNvPr>
            <p:cNvSpPr/>
            <p:nvPr userDrawn="1"/>
          </p:nvSpPr>
          <p:spPr>
            <a:xfrm>
              <a:off x="2976264" y="1830763"/>
              <a:ext cx="894312" cy="78825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="" xmlns:a16="http://schemas.microsoft.com/office/drawing/2014/main" id="{507DEC82-2EA5-41B4-BBE2-03D513A6990F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7411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="" xmlns:a16="http://schemas.microsoft.com/office/drawing/2014/main" id="{CC3C8386-1A37-4F90-9D5F-F552F6BD3D6B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55130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="" xmlns:a16="http://schemas.microsoft.com/office/drawing/2014/main" id="{20C96B97-602D-4FB6-83FA-5F537C10D957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3614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="" xmlns:a16="http://schemas.microsoft.com/office/drawing/2014/main" id="{C78EB1C9-B967-4BCF-BA1F-F62AD5830A83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1716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="" xmlns:a16="http://schemas.microsoft.com/office/drawing/2014/main" id="{530AF99D-4A64-462C-8DC1-2AFD50700E78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9818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="" xmlns:a16="http://schemas.microsoft.com/office/drawing/2014/main" id="{251EE8AC-B14F-4016-B318-3215BFA74576}"/>
                </a:ext>
              </a:extLst>
            </p:cNvPr>
            <p:cNvSpPr/>
            <p:nvPr userDrawn="1"/>
          </p:nvSpPr>
          <p:spPr>
            <a:xfrm>
              <a:off x="4045296" y="1830763"/>
              <a:ext cx="894312" cy="7882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="" xmlns:a16="http://schemas.microsoft.com/office/drawing/2014/main" id="{DB3EFE93-C789-4C06-AE63-48F21F3F0562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74112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="" xmlns:a16="http://schemas.microsoft.com/office/drawing/2014/main" id="{C159A26F-3E35-43ED-9527-94575D015CF9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5513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="" xmlns:a16="http://schemas.microsoft.com/office/drawing/2014/main" id="{197FEBE6-4234-4233-9AAC-C966B38A457C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36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="" xmlns:a16="http://schemas.microsoft.com/office/drawing/2014/main" id="{4A6CCAEB-B0B2-4918-BF93-14B428F71030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1716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="" xmlns:a16="http://schemas.microsoft.com/office/drawing/2014/main" id="{26BAB2D9-48E2-4FD7-8266-8DA7249A311F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9818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="" xmlns:a16="http://schemas.microsoft.com/office/drawing/2014/main" id="{E373E1AE-97F0-411F-ADE1-F7FA57FDB549}"/>
                </a:ext>
              </a:extLst>
            </p:cNvPr>
            <p:cNvSpPr/>
            <p:nvPr userDrawn="1"/>
          </p:nvSpPr>
          <p:spPr>
            <a:xfrm>
              <a:off x="5114328" y="1830763"/>
              <a:ext cx="894312" cy="78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="" xmlns:a16="http://schemas.microsoft.com/office/drawing/2014/main" id="{7980EC62-1AA7-49B9-A98C-B1AE41A8BAF7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74112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="" xmlns:a16="http://schemas.microsoft.com/office/drawing/2014/main" id="{1B940435-8801-4AE0-AF82-51785C14109F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5513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="" xmlns:a16="http://schemas.microsoft.com/office/drawing/2014/main" id="{709FEA5B-55A5-4A85-90AE-A3E8181AD6B1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361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="" xmlns:a16="http://schemas.microsoft.com/office/drawing/2014/main" id="{AC24C165-A09C-48A0-8D30-43D9272501D0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171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="" xmlns:a16="http://schemas.microsoft.com/office/drawing/2014/main" id="{AF779B59-BF2E-434C-A692-81F3395A2DDC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9818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="" xmlns:a16="http://schemas.microsoft.com/office/drawing/2014/main" id="{72D25286-DFE7-4DB6-BC2A-849B72A1D58F}"/>
                </a:ext>
              </a:extLst>
            </p:cNvPr>
            <p:cNvSpPr/>
            <p:nvPr userDrawn="1"/>
          </p:nvSpPr>
          <p:spPr>
            <a:xfrm>
              <a:off x="6183360" y="1830763"/>
              <a:ext cx="894312" cy="78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="" xmlns:a16="http://schemas.microsoft.com/office/drawing/2014/main" id="{EFFFC619-3DCF-484B-936D-D1C6706967D7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741127"/>
            </a:xfrm>
            <a:prstGeom prst="rect">
              <a:avLst/>
            </a:prstGeom>
            <a:solidFill>
              <a:schemeClr val="accent3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="" xmlns:a16="http://schemas.microsoft.com/office/drawing/2014/main" id="{C36F1647-E3A7-42C7-94DB-E22470CD7962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551307"/>
            </a:xfrm>
            <a:prstGeom prst="rect">
              <a:avLst/>
            </a:prstGeom>
            <a:solidFill>
              <a:schemeClr val="accent3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="" xmlns:a16="http://schemas.microsoft.com/office/drawing/2014/main" id="{0812BACF-D77F-4A42-A212-538847FF9776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361486"/>
            </a:xfrm>
            <a:prstGeom prst="rect">
              <a:avLst/>
            </a:prstGeom>
            <a:solidFill>
              <a:schemeClr val="accent3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="" xmlns:a16="http://schemas.microsoft.com/office/drawing/2014/main" id="{63855A19-9DBA-4293-A411-6842A7DAA995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171666"/>
            </a:xfrm>
            <a:prstGeom prst="rect">
              <a:avLst/>
            </a:prstGeom>
            <a:solidFill>
              <a:schemeClr val="accent3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="" xmlns:a16="http://schemas.microsoft.com/office/drawing/2014/main" id="{E705E91E-E65F-4094-8904-D56C56FC5F44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981846"/>
            </a:xfrm>
            <a:prstGeom prst="rect">
              <a:avLst/>
            </a:prstGeom>
            <a:solidFill>
              <a:schemeClr val="accent3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="" xmlns:a16="http://schemas.microsoft.com/office/drawing/2014/main" id="{B6DEB2ED-B6FD-4B88-90DA-9530DA2E64C9}"/>
                </a:ext>
              </a:extLst>
            </p:cNvPr>
            <p:cNvSpPr/>
            <p:nvPr userDrawn="1"/>
          </p:nvSpPr>
          <p:spPr>
            <a:xfrm>
              <a:off x="7252392" y="1830763"/>
              <a:ext cx="894312" cy="78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="" xmlns:a16="http://schemas.microsoft.com/office/drawing/2014/main" id="{62E667E1-7F5F-4E4F-AF63-4AB31D847AE0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74112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="" xmlns:a16="http://schemas.microsoft.com/office/drawing/2014/main" id="{A9D94CA5-400D-47AE-9512-4557FBE20192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5513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="" xmlns:a16="http://schemas.microsoft.com/office/drawing/2014/main" id="{1E60784B-8569-41D5-BB14-8F5DAFDCE67A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36148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="" xmlns:a16="http://schemas.microsoft.com/office/drawing/2014/main" id="{FE043B0E-D351-4B21-BB22-FF8713E0E199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17166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="" xmlns:a16="http://schemas.microsoft.com/office/drawing/2014/main" id="{D57AC92D-3891-4CC7-9301-A742653C394B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9818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="" xmlns:a16="http://schemas.microsoft.com/office/drawing/2014/main" id="{870D976A-0EA2-4422-A1FB-EE1A159B65DC}"/>
                </a:ext>
              </a:extLst>
            </p:cNvPr>
            <p:cNvSpPr/>
            <p:nvPr userDrawn="1"/>
          </p:nvSpPr>
          <p:spPr>
            <a:xfrm>
              <a:off x="8321424" y="1830763"/>
              <a:ext cx="894312" cy="7882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="" xmlns:a16="http://schemas.microsoft.com/office/drawing/2014/main" id="{074CEC48-74FA-45A9-9E16-525EB9E974F9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74112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="" xmlns:a16="http://schemas.microsoft.com/office/drawing/2014/main" id="{8CA8D9C7-FFCE-4895-B720-C9F65C686B9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5513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="" xmlns:a16="http://schemas.microsoft.com/office/drawing/2014/main" id="{DF8FDE11-2636-4F16-BC4C-C0DBD965F47E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36148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="" xmlns:a16="http://schemas.microsoft.com/office/drawing/2014/main" id="{EAE2FCEB-5A44-4458-99EB-B2522F73151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1716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="" xmlns:a16="http://schemas.microsoft.com/office/drawing/2014/main" id="{FA982CEB-3569-4AB2-A279-56909D8DBA2B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9818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="" xmlns:a16="http://schemas.microsoft.com/office/drawing/2014/main" id="{B85FDECF-7983-4160-8B97-DA92A01F2A38}"/>
                </a:ext>
              </a:extLst>
            </p:cNvPr>
            <p:cNvSpPr/>
            <p:nvPr userDrawn="1"/>
          </p:nvSpPr>
          <p:spPr>
            <a:xfrm>
              <a:off x="9390456" y="1830763"/>
              <a:ext cx="894312" cy="7882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="" xmlns:a16="http://schemas.microsoft.com/office/drawing/2014/main" id="{80F0CF47-25FB-4AB4-837F-33B5D368A8C0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74112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="" xmlns:a16="http://schemas.microsoft.com/office/drawing/2014/main" id="{12C0DD63-4FB0-4217-BC06-7CEB655B79B6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55130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="" xmlns:a16="http://schemas.microsoft.com/office/drawing/2014/main" id="{5841390F-E0B0-48E2-8756-2C0A532BC037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3614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="" xmlns:a16="http://schemas.microsoft.com/office/drawing/2014/main" id="{E49982BC-FA05-4F1B-A8BD-AE3793F3BD02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1716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="" xmlns:a16="http://schemas.microsoft.com/office/drawing/2014/main" id="{84445015-4210-46FE-958B-F3271E10284B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9818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="" xmlns:a16="http://schemas.microsoft.com/office/drawing/2014/main" id="{06FD93CB-F173-4C32-9E54-DE5EDB0F83D8}"/>
                </a:ext>
              </a:extLst>
            </p:cNvPr>
            <p:cNvSpPr/>
            <p:nvPr userDrawn="1"/>
          </p:nvSpPr>
          <p:spPr>
            <a:xfrm>
              <a:off x="10459489" y="1830763"/>
              <a:ext cx="894312" cy="7882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D08B00A-9A13-4AB1-A72D-2F499BA2EBA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8" name="Text Placeholder 2">
            <a:extLst>
              <a:ext uri="{FF2B5EF4-FFF2-40B4-BE49-F238E27FC236}">
                <a16:creationId xmlns="" xmlns:a16="http://schemas.microsoft.com/office/drawing/2014/main" id="{BB3FC47E-3339-49A8-AEF2-ECC3BF1514F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8199" y="3709150"/>
            <a:ext cx="10515600" cy="132588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4400" dirty="0">
                <a:latin typeface="+mj-lt"/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829D5438-3BC8-4817-9C86-A9AAA6047492}"/>
              </a:ext>
            </a:extLst>
          </p:cNvPr>
          <p:cNvSpPr txBox="1"/>
          <p:nvPr userDrawn="1"/>
        </p:nvSpPr>
        <p:spPr>
          <a:xfrm>
            <a:off x="467720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/>
              <a:t>Aa</a:t>
            </a:r>
          </a:p>
        </p:txBody>
      </p:sp>
      <p:sp>
        <p:nvSpPr>
          <p:cNvPr id="90" name="Text Placeholder 7">
            <a:extLst>
              <a:ext uri="{FF2B5EF4-FFF2-40B4-BE49-F238E27FC236}">
                <a16:creationId xmlns="" xmlns:a16="http://schemas.microsoft.com/office/drawing/2014/main" id="{676EAA04-3941-4EEF-875A-DA2DBBB0CA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9775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Font name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59DB07F4-2F4D-4904-9DDA-6D453F791811}"/>
              </a:ext>
            </a:extLst>
          </p:cNvPr>
          <p:cNvSpPr txBox="1"/>
          <p:nvPr userDrawn="1"/>
        </p:nvSpPr>
        <p:spPr>
          <a:xfrm>
            <a:off x="766471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latin typeface="+mj-lt"/>
              </a:rPr>
              <a:t>Aa</a:t>
            </a:r>
          </a:p>
        </p:txBody>
      </p:sp>
      <p:sp>
        <p:nvSpPr>
          <p:cNvPr id="92" name="Text Placeholder 7">
            <a:extLst>
              <a:ext uri="{FF2B5EF4-FFF2-40B4-BE49-F238E27FC236}">
                <a16:creationId xmlns="" xmlns:a16="http://schemas.microsoft.com/office/drawing/2014/main" id="{72303254-B5A5-44B0-8D71-FB4149C10B7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8526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Font name</a:t>
            </a:r>
          </a:p>
        </p:txBody>
      </p:sp>
    </p:spTree>
    <p:extLst>
      <p:ext uri="{BB962C8B-B14F-4D97-AF65-F5344CB8AC3E}">
        <p14:creationId xmlns="" xmlns:p14="http://schemas.microsoft.com/office/powerpoint/2010/main" val="393516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114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6"/>
            <a:ext cx="12192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731912" y="3071723"/>
            <a:ext cx="6728177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Box 1"/>
          <p:cNvSpPr txBox="1"/>
          <p:nvPr userDrawn="1"/>
        </p:nvSpPr>
        <p:spPr>
          <a:xfrm>
            <a:off x="4123473" y="5982900"/>
            <a:ext cx="394505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rgbClr val="A5CD00"/>
                </a:solidFill>
              </a:rPr>
              <a:t>T</a:t>
            </a:r>
            <a:r>
              <a:rPr lang="en-US" sz="1800" baseline="0" dirty="0">
                <a:solidFill>
                  <a:srgbClr val="A5CD00"/>
                </a:solidFill>
              </a:rPr>
              <a:t>he free PowerPoint and Google Slides template library</a:t>
            </a:r>
            <a:endParaRPr lang="en-US" sz="1800" dirty="0">
              <a:solidFill>
                <a:srgbClr val="A5CD00"/>
              </a:solidFill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4983933" y="2633133"/>
            <a:ext cx="2224135" cy="369332"/>
            <a:chOff x="3459936" y="2633133"/>
            <a:chExt cx="2224135" cy="369332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3459936" y="2633133"/>
              <a:ext cx="222413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effectLst/>
                </a:rPr>
                <a:t>Designed</a:t>
              </a:r>
              <a:r>
                <a:rPr lang="en-US" baseline="0">
                  <a:solidFill>
                    <a:schemeClr val="bg1"/>
                  </a:solidFill>
                  <a:effectLst/>
                </a:rPr>
                <a:t> with         by</a:t>
              </a:r>
              <a:endParaRPr lang="en-US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Freeform 290"/>
            <p:cNvSpPr/>
            <p:nvPr userDrawn="1"/>
          </p:nvSpPr>
          <p:spPr>
            <a:xfrm>
              <a:off x="4977441" y="2705803"/>
              <a:ext cx="261456" cy="223991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rgbClr val="D90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53912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presentationgo.com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D6C7F94-AC2B-4ABA-8168-9102B651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499E8B4-649E-4A8B-B6EE-CC6C44EF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4133B5-720F-4407-9AAB-3B5E0708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91AE36-FE6A-4E21-B178-40F00D0FF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154408-120E-4EFA-AC50-C50B6469D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793780E-9A94-4D66-9FC2-734AC5AEF5F1}"/>
              </a:ext>
            </a:extLst>
          </p:cNvPr>
          <p:cNvSpPr/>
          <p:nvPr userDrawn="1"/>
        </p:nvSpPr>
        <p:spPr>
          <a:xfrm>
            <a:off x="-12701" y="7007226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chemeClr val="accent1"/>
                </a:solidFill>
                <a:effectLst/>
                <a:latin typeface="Open Sans" panose="020B0606030504020204" pitchFamily="34" charset="0"/>
                <a:hlinkClick r:id="rId10" tooltip="PresentationGo!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presentationgo.com</a:t>
            </a:r>
            <a:endParaRPr lang="en-US" sz="11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432F9B4-C534-44E7-8E53-6B3CF87C8383}"/>
              </a:ext>
            </a:extLst>
          </p:cNvPr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86BD643E-9383-4DCE-97E0-18B6179C2E33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3C47BF03-421F-44AE-8D61-516BA442BCFD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A25AF704-0297-4965-ABDA-DCACCBDEC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2630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77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561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E96478-0438-4D0D-A7E9-EF6F93B41D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85" y="761321"/>
            <a:ext cx="6237515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мы едим?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Польза и вред пищевых добавок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8F80625C-95F2-4560-BBAF-B1F1C91B697A}"/>
              </a:ext>
            </a:extLst>
          </p:cNvPr>
          <p:cNvSpPr/>
          <p:nvPr/>
        </p:nvSpPr>
        <p:spPr>
          <a:xfrm>
            <a:off x="6847113" y="596900"/>
            <a:ext cx="3223987" cy="5731328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endParaRPr lang="ru-RU" sz="2400" noProof="1" smtClean="0"/>
          </a:p>
          <a:p>
            <a:pPr algn="ctr"/>
            <a:r>
              <a:rPr lang="ru-RU" sz="2400" noProof="1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ctr"/>
            <a:r>
              <a:rPr lang="ru-RU" sz="2400" noProof="1" smtClean="0">
                <a:latin typeface="Times New Roman" pitchFamily="18" charset="0"/>
                <a:cs typeface="Times New Roman" pitchFamily="18" charset="0"/>
              </a:rPr>
              <a:t>Учитель биологии Рычерд Елена Леонтьевна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B2CF835A-A43E-4173-A3B2-62076B398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60671" y="1956481"/>
            <a:ext cx="4165600" cy="1655762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89077" y="1656834"/>
            <a:ext cx="38630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noProof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noProof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Выполнили:</a:t>
            </a:r>
          </a:p>
          <a:p>
            <a:pPr algn="ctr"/>
            <a:r>
              <a:rPr lang="ru-RU" sz="2400" noProof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Ученици 5 класса </a:t>
            </a:r>
          </a:p>
          <a:p>
            <a:pPr algn="ctr"/>
            <a:r>
              <a:rPr lang="ru-RU" sz="2400" noProof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Плесоских Милена и Рычерд Валерия</a:t>
            </a:r>
          </a:p>
          <a:p>
            <a:endParaRPr lang="ru-RU" noProof="1" smtClean="0">
              <a:latin typeface="Times New Roman" pitchFamily="18" charset="0"/>
              <a:cs typeface="Times New Roman" pitchFamily="18" charset="0"/>
            </a:endParaRPr>
          </a:p>
          <a:p>
            <a:endParaRPr lang="ru-RU" noProof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8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6FC8B3-59D2-4B7A-81FE-4384C22DA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Полезные пищевые добавки</a:t>
            </a:r>
            <a:r>
              <a:rPr lang="en-US" b="1" dirty="0"/>
              <a:t>: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1659C6-160D-4006-A8A1-4A5553AB0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E100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куркумины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(помогает контролировать вес).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E101 — рибофлавин (витамин B2). Активно участвует в обмене веществ и синтезе гемоглобина.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Е160d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ликопин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Способствует укреплению иммунной системы.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Е270 — молочная кислота. Обладает свойствами антиоксиданта.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E300 — аскорбиновая кислота (витамин С). Способствует повышению иммунитета.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Е440 — пектины. Участвуют в очищении кишечника, выводят шлаки.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Е916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йодат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кальция. Используется для обогащения продуктов питания йодом.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DB227E8-3349-491F-ACA5-D2CAADBCE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478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4DFE29-3E06-40E7-9B83-999D13826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978" y="199361"/>
            <a:ext cx="10494334" cy="1690688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каждом продукте питания есть содержание пищевых добавок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A4FE201D-C569-405B-B30C-9B44E537D8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4228" y="1890049"/>
            <a:ext cx="8689438" cy="4381353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B48EA52-08D8-4BD3-888A-A85C3A9F1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872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F1C7FC-8870-4630-902D-9BAFFD702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64749" cy="13255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D4A9548-9109-47FE-97B5-9DC307E0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2623800" y="1292225"/>
            <a:ext cx="50419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6963" y="1727200"/>
            <a:ext cx="36655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1962" y="431799"/>
            <a:ext cx="2116137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421922" y="5930900"/>
            <a:ext cx="1200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71622" y="5898634"/>
            <a:ext cx="15840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74396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12649200" y="4660899"/>
            <a:ext cx="368300" cy="11350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146" name="Picture 2" descr="D:\рича\photo_2025-01-30_10-40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1714500"/>
            <a:ext cx="5389032" cy="4041774"/>
          </a:xfrm>
          <a:prstGeom prst="rect">
            <a:avLst/>
          </a:prstGeom>
          <a:noFill/>
        </p:spPr>
      </p:pic>
      <p:pic>
        <p:nvPicPr>
          <p:cNvPr id="6148" name="Picture 4" descr="D:\рича\photo_2025-01-30_10-40-20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4301" y="1755774"/>
            <a:ext cx="5283199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07533D0-5138-4918-BAC2-7B1F21C69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Знания обучающихся о пищевых добавках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AF58DD0-C38A-454F-B3C0-5ECDD73CE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Анкета состояла из следующих вопросов: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	Все ли пищевые добавки вредны?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	Обращал ли ты при покупке продуктов на их состав?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	Знаешь ли ты какие виды пищевых добавок существуют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5546F4-12E9-419B-B431-77791BB3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946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605B1C6-8DA1-4453-9515-9A6381047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42" y="2046868"/>
            <a:ext cx="3558262" cy="35582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0266A1C-C766-4197-8AA1-FE7B5003BB28}"/>
              </a:ext>
            </a:extLst>
          </p:cNvPr>
          <p:cNvSpPr txBox="1"/>
          <p:nvPr/>
        </p:nvSpPr>
        <p:spPr>
          <a:xfrm>
            <a:off x="624663" y="649990"/>
            <a:ext cx="69271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Итоги </a:t>
            </a: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опроса</a:t>
            </a:r>
            <a:r>
              <a:rPr lang="en-US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BD89F3F-87FB-4DF7-960F-15A46B2D5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547" y="2046868"/>
            <a:ext cx="3558262" cy="35582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A842711-6B6C-4EBE-89BC-2B265989D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552" y="2046868"/>
            <a:ext cx="3558262" cy="35582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752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E3954E-702E-43D6-972C-3B719CA2B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9B76E87-166B-4005-8FCD-C5019B2FA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начале нашей исследовательской работы мы поставили задачи, которые нам удалось выполнить.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 нас получилось изменить стереотипное мышление учащихся о там что все пищевые добавки вредны.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Создали буклеты со списком полезных пищевых добавок, которые они могут использовать при покупки продуктов питания и советовать свои родителям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AA156A4-60B7-44BD-A91A-CB492EE54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232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E37CC2-0E0C-43FD-8FA3-CBE0318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Заключение: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11FE0C9-B8DB-469E-BA73-C84B2063D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Наша гипотеза подтвердилась.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Не все пищевые добавки вредные, есть и безвредные.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Некоторые из них имеют положительные свойства и способствуют улучшению качества продуктов питания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858F8AE-1357-44E2-8D25-CA85ECFD1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535D4C5-CE8C-4F9B-A65A-94C8EB055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5801" y="3607889"/>
            <a:ext cx="3064150" cy="27166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52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337BEB-D2B5-4F42-A4A4-2359B21DF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2701925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3741400" y="7505699"/>
            <a:ext cx="1905000" cy="77470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F19C2AB-4BAD-49C5-A7DF-D3C796283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976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349B84D-A234-4296-B4C9-92A57C6D1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5126"/>
            <a:ext cx="10439400" cy="1278618"/>
          </a:xfrm>
        </p:spPr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BE780FC3-EBC9-4538-91F6-C3852A655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78966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noProof="1">
                <a:latin typeface="Times New Roman" pitchFamily="18" charset="0"/>
                <a:cs typeface="Times New Roman" pitchFamily="18" charset="0"/>
              </a:rPr>
              <a:t>Пищевые добавки - одно из древнейших изобретений человечества. Они явились одним из первых достижений человека, который вместе с даром осмысления получил от природы потребность в пищевом разнообразии. Ежедневно практически любой человек на земном шаре использует с продуктами питания хотя бы одну из самых популярных пищевых добавок - соль, сахар, перец, лимонную кислоту.</a:t>
            </a:r>
            <a:endParaRPr lang="en-US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8E294D89-4B92-4C25-93C3-28017F1DC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9266BFE-DA8A-4F5C-938C-155E21AD4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754" y="3279321"/>
            <a:ext cx="5241274" cy="32491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14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906500" y="847725"/>
            <a:ext cx="18288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BE780FC3-EBC9-4538-91F6-C3852A655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900" y="1241425"/>
            <a:ext cx="50673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noProof="1"/>
              <a:t> </a:t>
            </a:r>
            <a:r>
              <a:rPr lang="ru-RU" noProof="1">
                <a:latin typeface="Times New Roman" pitchFamily="18" charset="0"/>
                <a:cs typeface="Times New Roman" pitchFamily="18" charset="0"/>
              </a:rPr>
              <a:t>К сожалению, все чаще источником опасности для здоровья становятся сами продукты питания, об этом свидетельствуют многочисленные статьи, предупреждения в СМИ. Продукт, который еще вчера был частым гостем в нашем рационе, сегодня, содержит пищевые добавки, наносящие вред здоровью. Но не все так плохо. Существуют добавки, которые наоборот положительно влияют на человека.</a:t>
            </a:r>
            <a:endParaRPr lang="en-US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492738-5ABF-4B0E-8DE3-867BE4D4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662C2C3-A7E4-4050-BA7B-F1185472E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690" y="1040993"/>
            <a:ext cx="5223467" cy="41777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5722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B23C4CD-3C14-4C1D-AA25-5BB668E45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972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существуют не только вредные пищевые добавки, но и полезные.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проанализировать пищевые добавки, используемые в пищевой промышленности при производстве продуктов питания и выявить из них вредные и полезные.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C2B0E53-B7BB-400B-A776-627C639D4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6075" y="3762375"/>
            <a:ext cx="2155825" cy="2874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78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A407F71-7C12-4F13-8A88-84D26EA12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514" y="86768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исследования заключается в том, что при приобретении продуктов питания необходимо знать, какие пищевые добавки положительно влияют на организм человека, а какие отрицательно.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39F5BA-C318-4537-AE87-2E6F36F28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69032B6-EBA9-4171-8D48-9EAF0D1947C1}"/>
              </a:ext>
            </a:extLst>
          </p:cNvPr>
          <p:cNvSpPr txBox="1"/>
          <p:nvPr/>
        </p:nvSpPr>
        <p:spPr>
          <a:xfrm>
            <a:off x="533400" y="3043351"/>
            <a:ext cx="10820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Объект исследования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продукты питания.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Предмет исследования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пищевые добавки в продуктах питания.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B4A926F-0AD4-41FD-91E0-ACE62EA15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458" y="4449537"/>
            <a:ext cx="6549656" cy="23196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43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FD83FE0-2A5A-4EC9-88B3-8937F364C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27906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9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1.	Изучить теоретический материал о пищевых добавках и их характеристиках.</a:t>
            </a:r>
          </a:p>
          <a:p>
            <a:pPr marL="0" indent="0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2.	Исследовать этикетки продуктов питания и выяснить наличие в них пищевых добавок. </a:t>
            </a:r>
          </a:p>
          <a:p>
            <a:pPr marL="0" indent="0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3.	Выявить уровень знания обучающихся о пользе и вреде пищевых добавок.</a:t>
            </a:r>
          </a:p>
          <a:p>
            <a:pPr marL="0" indent="0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4.	Составить список полезных добавок для рекомендации потребителям при выборе продуктов питания (в виде буклета).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2473EEC-B602-4FF9-AC9B-11C226F63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57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ACB435-CC94-4A79-91D6-FFCD67E9C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43CB89D-0D9C-4549-AD4E-9811C01F9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0" y="1787525"/>
            <a:ext cx="10515600" cy="4351338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300" noProof="1" smtClean="0">
                <a:latin typeface="Times New Roman" pitchFamily="18" charset="0"/>
                <a:cs typeface="Times New Roman" pitchFamily="18" charset="0"/>
              </a:rPr>
              <a:t>Анализ</a:t>
            </a:r>
            <a:r>
              <a:rPr lang="ru-RU" sz="4300" noProof="1">
                <a:latin typeface="Times New Roman" pitchFamily="18" charset="0"/>
                <a:cs typeface="Times New Roman" pitchFamily="18" charset="0"/>
              </a:rPr>
              <a:t>, сравнение и систематизация литературных данных и интернет-источников.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300" noProof="1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4300" noProof="1">
                <a:latin typeface="Times New Roman" pitchFamily="18" charset="0"/>
                <a:cs typeface="Times New Roman" pitchFamily="18" charset="0"/>
              </a:rPr>
              <a:t>состава продуктов питания, указанного на этикетках.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300" noProof="1" smtClean="0">
                <a:latin typeface="Times New Roman" pitchFamily="18" charset="0"/>
                <a:cs typeface="Times New Roman" pitchFamily="18" charset="0"/>
              </a:rPr>
              <a:t>Социальный </a:t>
            </a:r>
            <a:r>
              <a:rPr lang="ru-RU" sz="4300" noProof="1" smtClean="0">
                <a:latin typeface="Times New Roman" pitchFamily="18" charset="0"/>
                <a:cs typeface="Times New Roman" pitchFamily="18" charset="0"/>
              </a:rPr>
              <a:t>опрос</a:t>
            </a:r>
            <a:endParaRPr lang="ru-RU" sz="4300" noProof="1">
              <a:latin typeface="Times New Roman" pitchFamily="18" charset="0"/>
              <a:cs typeface="Times New Roman" pitchFamily="18" charset="0"/>
            </a:endParaRPr>
          </a:p>
          <a:p>
            <a:endParaRPr lang="ru-RU" noProof="1"/>
          </a:p>
          <a:p>
            <a:endParaRPr lang="en-US" noProof="1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978E58-1DFD-4153-BE18-AC20F7B49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03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54972F-8744-445E-AFF7-E050C24D0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Виды добавок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096D802-AD8B-4C66-BFB7-618F5DA06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09822"/>
            <a:ext cx="10134600" cy="4273735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Е100 – красители (влияют на цвет продукта);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Е200 – консерванты (продлевают срок годности пищи);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Е300 – антиокислители (тормозят процессы окисления);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Е400 – стабилизаторы (сохраняют консистенцию), загустители (добавляют вязкость);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Е500 – эмульгаторы (придают однородную консистенцию);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Е600 – усилители вкуса и запаха;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Е700 – зарезервированные номера;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Е900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пеногасители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антифламинги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FC3035-9FB3-4897-AC20-34558793F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6DFD53B-3860-4A8E-9215-F25230A7A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969" y="3785191"/>
            <a:ext cx="4421419" cy="24827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027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DE6523-6DEB-42C7-9691-1E548455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90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Опасные пищевые добавки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E0251EC-4F17-460F-BD2D-9D08F14B7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2700" y="1127125"/>
            <a:ext cx="105156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E123 — амарант.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Е211 — бензоат натрия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Е220 — диоксид серы.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E249 — нитрит калия.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Е322 — лецитины.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Е450 — пирофосфаты (зачастую присутствуют в молочной продукции).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Е621 — </a:t>
            </a:r>
            <a:r>
              <a:rPr lang="ru-RU" sz="7400" dirty="0" err="1">
                <a:latin typeface="Times New Roman" pitchFamily="18" charset="0"/>
                <a:cs typeface="Times New Roman" pitchFamily="18" charset="0"/>
              </a:rPr>
              <a:t>глютамат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 натрия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Е622 — глутамат калия (наиболее распространенная «фаст-</a:t>
            </a:r>
            <a:r>
              <a:rPr lang="ru-RU" sz="7400" dirty="0" err="1">
                <a:latin typeface="Times New Roman" pitchFamily="18" charset="0"/>
                <a:cs typeface="Times New Roman" pitchFamily="18" charset="0"/>
              </a:rPr>
              <a:t>фудная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» добавка, которой нередко отравляются при переедании).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Е951 — аспартам (часто применяется в заменителях сахара и в газированных напитках).  </a:t>
            </a:r>
          </a:p>
          <a:p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Е952 — цикламат. </a:t>
            </a:r>
          </a:p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DF4EFDF-A232-418F-B0B2-CB3D20542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63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GO">
  <a:themeElements>
    <a:clrScheme name="Modern green">
      <a:dk1>
        <a:srgbClr val="000000"/>
      </a:dk1>
      <a:lt1>
        <a:srgbClr val="FFFFFF"/>
      </a:lt1>
      <a:dk2>
        <a:srgbClr val="1A5B53"/>
      </a:dk2>
      <a:lt2>
        <a:srgbClr val="EBEBEB"/>
      </a:lt2>
      <a:accent1>
        <a:srgbClr val="23746B"/>
      </a:accent1>
      <a:accent2>
        <a:srgbClr val="1A5B53"/>
      </a:accent2>
      <a:accent3>
        <a:srgbClr val="1B4346"/>
      </a:accent3>
      <a:accent4>
        <a:srgbClr val="EFB88A"/>
      </a:accent4>
      <a:accent5>
        <a:srgbClr val="EF9489"/>
      </a:accent5>
      <a:accent6>
        <a:srgbClr val="D58A75"/>
      </a:accent6>
      <a:hlink>
        <a:srgbClr val="E3C459"/>
      </a:hlink>
      <a:folHlink>
        <a:srgbClr val="FFC1B8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71_T_PGO_Green-Rounded-Abstract-16x9.pptx" id="{FDDF2984-0F82-412F-B338-A7781E6F158D}" vid="{BD3E677D-1687-4146-B159-0D48958AD160}"/>
    </a:ext>
  </a:extLst>
</a:theme>
</file>

<file path=ppt/theme/theme2.xml><?xml version="1.0" encoding="utf-8"?>
<a:theme xmlns:a="http://schemas.openxmlformats.org/drawingml/2006/main" name="Designed by Presentation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71_T_PGO_Green-Rounded-Abstract-16x9.pptx" id="{FDDF2984-0F82-412F-B338-A7781E6F158D}" vid="{524BB8B2-AA3F-464F-B9D2-22680B279DD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</TotalTime>
  <Words>662</Words>
  <Application>Microsoft Office PowerPoint</Application>
  <PresentationFormat>Произвольный</PresentationFormat>
  <Paragraphs>107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PresentationGO</vt:lpstr>
      <vt:lpstr>Designed by PresentationGO</vt:lpstr>
      <vt:lpstr>Что мы едим? Польза и вред пищевых добавок</vt:lpstr>
      <vt:lpstr> </vt:lpstr>
      <vt:lpstr>Слайд 3</vt:lpstr>
      <vt:lpstr>Слайд 4</vt:lpstr>
      <vt:lpstr>Слайд 5</vt:lpstr>
      <vt:lpstr>Слайд 6</vt:lpstr>
      <vt:lpstr>Методы исследования:</vt:lpstr>
      <vt:lpstr>Виды добавок:</vt:lpstr>
      <vt:lpstr>Опасные пищевые добавки:</vt:lpstr>
      <vt:lpstr>Полезные пищевые добавки:</vt:lpstr>
      <vt:lpstr>В каждом продукте питания есть содержание пищевых добавок </vt:lpstr>
      <vt:lpstr>Опыт1</vt:lpstr>
      <vt:lpstr>Опыт</vt:lpstr>
      <vt:lpstr>Знания обучающихся о пищевых добавках</vt:lpstr>
      <vt:lpstr>Слайд 15</vt:lpstr>
      <vt:lpstr>Заключение:</vt:lpstr>
      <vt:lpstr>Заключение: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Rounded Abstract</dc:title>
  <dc:creator>PresentationGO.com</dc:creator>
  <dc:description>© Copyright PresentationGo.com</dc:description>
  <cp:lastModifiedBy>Admin</cp:lastModifiedBy>
  <cp:revision>23</cp:revision>
  <dcterms:created xsi:type="dcterms:W3CDTF">2019-11-21T05:02:10Z</dcterms:created>
  <dcterms:modified xsi:type="dcterms:W3CDTF">2025-02-10T07:32:33Z</dcterms:modified>
  <cp:category>Templates</cp:category>
</cp:coreProperties>
</file>